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B7631-E3DF-4337-9293-5D7624724634}" v="1" dt="2021-09-11T12:10:06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1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 Zhi Wen, Ian" userId="10427a44-90a0-4c20-831c-e237817aaaf3" providerId="ADAL" clId="{FE8B7631-E3DF-4337-9293-5D7624724634}"/>
    <pc:docChg chg="custSel delSld modSld">
      <pc:chgData name="Chan Zhi Wen, Ian" userId="10427a44-90a0-4c20-831c-e237817aaaf3" providerId="ADAL" clId="{FE8B7631-E3DF-4337-9293-5D7624724634}" dt="2021-09-11T10:57:23.370" v="52" actId="1035"/>
      <pc:docMkLst>
        <pc:docMk/>
      </pc:docMkLst>
      <pc:sldChg chg="delSp modSp mod">
        <pc:chgData name="Chan Zhi Wen, Ian" userId="10427a44-90a0-4c20-831c-e237817aaaf3" providerId="ADAL" clId="{FE8B7631-E3DF-4337-9293-5D7624724634}" dt="2021-09-11T10:57:23.370" v="52" actId="1035"/>
        <pc:sldMkLst>
          <pc:docMk/>
          <pc:sldMk cId="0" sldId="256"/>
        </pc:sldMkLst>
        <pc:spChg chg="del">
          <ac:chgData name="Chan Zhi Wen, Ian" userId="10427a44-90a0-4c20-831c-e237817aaaf3" providerId="ADAL" clId="{FE8B7631-E3DF-4337-9293-5D7624724634}" dt="2021-09-11T10:57:18.251" v="32" actId="478"/>
          <ac:spMkLst>
            <pc:docMk/>
            <pc:sldMk cId="0" sldId="256"/>
            <ac:spMk id="57" creationId="{00000000-0000-0000-0000-000000000000}"/>
          </ac:spMkLst>
        </pc:spChg>
        <pc:spChg chg="mod">
          <ac:chgData name="Chan Zhi Wen, Ian" userId="10427a44-90a0-4c20-831c-e237817aaaf3" providerId="ADAL" clId="{FE8B7631-E3DF-4337-9293-5D7624724634}" dt="2021-09-11T10:57:23.370" v="52" actId="1035"/>
          <ac:spMkLst>
            <pc:docMk/>
            <pc:sldMk cId="0" sldId="256"/>
            <ac:spMk id="58" creationId="{00000000-0000-0000-0000-000000000000}"/>
          </ac:spMkLst>
        </pc:spChg>
        <pc:spChg chg="mod">
          <ac:chgData name="Chan Zhi Wen, Ian" userId="10427a44-90a0-4c20-831c-e237817aaaf3" providerId="ADAL" clId="{FE8B7631-E3DF-4337-9293-5D7624724634}" dt="2021-09-11T10:57:23.370" v="52" actId="1035"/>
          <ac:spMkLst>
            <pc:docMk/>
            <pc:sldMk cId="0" sldId="256"/>
            <ac:spMk id="61" creationId="{00000000-0000-0000-0000-000000000000}"/>
          </ac:spMkLst>
        </pc:spChg>
        <pc:spChg chg="del">
          <ac:chgData name="Chan Zhi Wen, Ian" userId="10427a44-90a0-4c20-831c-e237817aaaf3" providerId="ADAL" clId="{FE8B7631-E3DF-4337-9293-5D7624724634}" dt="2021-09-11T10:57:18.251" v="32" actId="478"/>
          <ac:spMkLst>
            <pc:docMk/>
            <pc:sldMk cId="0" sldId="256"/>
            <ac:spMk id="62" creationId="{00000000-0000-0000-0000-000000000000}"/>
          </ac:spMkLst>
        </pc:spChg>
      </pc:sldChg>
      <pc:sldChg chg="delSp modSp mod">
        <pc:chgData name="Chan Zhi Wen, Ian" userId="10427a44-90a0-4c20-831c-e237817aaaf3" providerId="ADAL" clId="{FE8B7631-E3DF-4337-9293-5D7624724634}" dt="2021-09-11T10:57:13.437" v="31" actId="1076"/>
        <pc:sldMkLst>
          <pc:docMk/>
          <pc:sldMk cId="0" sldId="257"/>
        </pc:sldMkLst>
        <pc:spChg chg="del">
          <ac:chgData name="Chan Zhi Wen, Ian" userId="10427a44-90a0-4c20-831c-e237817aaaf3" providerId="ADAL" clId="{FE8B7631-E3DF-4337-9293-5D7624724634}" dt="2021-09-11T10:57:04.401" v="2" actId="478"/>
          <ac:spMkLst>
            <pc:docMk/>
            <pc:sldMk cId="0" sldId="257"/>
            <ac:spMk id="72" creationId="{00000000-0000-0000-0000-000000000000}"/>
          </ac:spMkLst>
        </pc:spChg>
        <pc:spChg chg="mod">
          <ac:chgData name="Chan Zhi Wen, Ian" userId="10427a44-90a0-4c20-831c-e237817aaaf3" providerId="ADAL" clId="{FE8B7631-E3DF-4337-9293-5D7624724634}" dt="2021-09-11T10:57:10.427" v="30" actId="1035"/>
          <ac:spMkLst>
            <pc:docMk/>
            <pc:sldMk cId="0" sldId="257"/>
            <ac:spMk id="73" creationId="{00000000-0000-0000-0000-000000000000}"/>
          </ac:spMkLst>
        </pc:spChg>
        <pc:spChg chg="mod">
          <ac:chgData name="Chan Zhi Wen, Ian" userId="10427a44-90a0-4c20-831c-e237817aaaf3" providerId="ADAL" clId="{FE8B7631-E3DF-4337-9293-5D7624724634}" dt="2021-09-11T10:57:10.427" v="30" actId="1035"/>
          <ac:spMkLst>
            <pc:docMk/>
            <pc:sldMk cId="0" sldId="257"/>
            <ac:spMk id="75" creationId="{00000000-0000-0000-0000-000000000000}"/>
          </ac:spMkLst>
        </pc:spChg>
        <pc:spChg chg="del">
          <ac:chgData name="Chan Zhi Wen, Ian" userId="10427a44-90a0-4c20-831c-e237817aaaf3" providerId="ADAL" clId="{FE8B7631-E3DF-4337-9293-5D7624724634}" dt="2021-09-11T10:57:04.401" v="2" actId="478"/>
          <ac:spMkLst>
            <pc:docMk/>
            <pc:sldMk cId="0" sldId="257"/>
            <ac:spMk id="76" creationId="{00000000-0000-0000-0000-000000000000}"/>
          </ac:spMkLst>
        </pc:spChg>
        <pc:spChg chg="mod">
          <ac:chgData name="Chan Zhi Wen, Ian" userId="10427a44-90a0-4c20-831c-e237817aaaf3" providerId="ADAL" clId="{FE8B7631-E3DF-4337-9293-5D7624724634}" dt="2021-09-11T10:57:13.437" v="31" actId="1076"/>
          <ac:spMkLst>
            <pc:docMk/>
            <pc:sldMk cId="0" sldId="257"/>
            <ac:spMk id="78" creationId="{00000000-0000-0000-0000-000000000000}"/>
          </ac:spMkLst>
        </pc:spChg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58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59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0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1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2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3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4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5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6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7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8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69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0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1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2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3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4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5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6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7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8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79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80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81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82"/>
        </pc:sldMkLst>
      </pc:sldChg>
      <pc:sldChg chg="del">
        <pc:chgData name="Chan Zhi Wen, Ian" userId="10427a44-90a0-4c20-831c-e237817aaaf3" providerId="ADAL" clId="{FE8B7631-E3DF-4337-9293-5D7624724634}" dt="2021-09-11T10:56:50.337" v="0" actId="47"/>
        <pc:sldMkLst>
          <pc:docMk/>
          <pc:sldMk cId="0" sldId="283"/>
        </pc:sldMkLst>
      </pc:sldChg>
      <pc:sldMasterChg chg="delSldLayout">
        <pc:chgData name="Chan Zhi Wen, Ian" userId="10427a44-90a0-4c20-831c-e237817aaaf3" providerId="ADAL" clId="{FE8B7631-E3DF-4337-9293-5D7624724634}" dt="2021-09-11T10:56:50.337" v="0" actId="47"/>
        <pc:sldMasterMkLst>
          <pc:docMk/>
          <pc:sldMasterMk cId="0" sldId="2147483659"/>
        </pc:sldMasterMkLst>
        <pc:sldLayoutChg chg="del">
          <pc:chgData name="Chan Zhi Wen, Ian" userId="10427a44-90a0-4c20-831c-e237817aaaf3" providerId="ADAL" clId="{FE8B7631-E3DF-4337-9293-5D7624724634}" dt="2021-09-11T10:56:50.337" v="0" actId="47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942056f2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942056f2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000" y="1465075"/>
            <a:ext cx="2896476" cy="32837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40988" y="202075"/>
            <a:ext cx="2896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/>
              <a:t>Ian Chan</a:t>
            </a:r>
            <a:endParaRPr sz="3000" b="1"/>
          </a:p>
        </p:txBody>
      </p:sp>
      <p:sp>
        <p:nvSpPr>
          <p:cNvPr id="56" name="Google Shape;56;p13"/>
          <p:cNvSpPr txBox="1"/>
          <p:nvPr/>
        </p:nvSpPr>
        <p:spPr>
          <a:xfrm>
            <a:off x="3524550" y="49675"/>
            <a:ext cx="53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 used to do...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3524550" y="1813453"/>
            <a:ext cx="53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 want to do...</a:t>
            </a:r>
            <a:endParaRPr sz="1200"/>
          </a:p>
        </p:txBody>
      </p:sp>
      <p:sp>
        <p:nvSpPr>
          <p:cNvPr id="59" name="Google Shape;59;p13"/>
          <p:cNvSpPr txBox="1"/>
          <p:nvPr/>
        </p:nvSpPr>
        <p:spPr>
          <a:xfrm>
            <a:off x="3538850" y="3243125"/>
            <a:ext cx="53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 Truths; 1 Lie...</a:t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3524550" y="276575"/>
            <a:ext cx="5303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Research Fellow working on butterfly colours</a:t>
            </a:r>
            <a:endParaRPr sz="2200" b="1"/>
          </a:p>
        </p:txBody>
      </p:sp>
      <p:sp>
        <p:nvSpPr>
          <p:cNvPr id="61" name="Google Shape;61;p13"/>
          <p:cNvSpPr txBox="1"/>
          <p:nvPr/>
        </p:nvSpPr>
        <p:spPr>
          <a:xfrm>
            <a:off x="3538850" y="199694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Retired Professor</a:t>
            </a:r>
            <a:endParaRPr sz="2200" b="1"/>
          </a:p>
        </p:txBody>
      </p:sp>
      <p:sp>
        <p:nvSpPr>
          <p:cNvPr id="63" name="Google Shape;63;p13"/>
          <p:cNvSpPr txBox="1"/>
          <p:nvPr/>
        </p:nvSpPr>
        <p:spPr>
          <a:xfrm>
            <a:off x="3524550" y="345440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I have piloted a plane</a:t>
            </a:r>
            <a:endParaRPr sz="2200" b="1"/>
          </a:p>
        </p:txBody>
      </p:sp>
      <p:sp>
        <p:nvSpPr>
          <p:cNvPr id="64" name="Google Shape;64;p13"/>
          <p:cNvSpPr txBox="1"/>
          <p:nvPr/>
        </p:nvSpPr>
        <p:spPr>
          <a:xfrm>
            <a:off x="3524550" y="397760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I have sailed a boat</a:t>
            </a:r>
            <a:endParaRPr sz="2200" b="1"/>
          </a:p>
        </p:txBody>
      </p:sp>
      <p:sp>
        <p:nvSpPr>
          <p:cNvPr id="65" name="Google Shape;65;p13"/>
          <p:cNvSpPr txBox="1"/>
          <p:nvPr/>
        </p:nvSpPr>
        <p:spPr>
          <a:xfrm>
            <a:off x="3538850" y="450080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I have driven an excavator</a:t>
            </a:r>
            <a:endParaRPr sz="2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340988" y="202075"/>
            <a:ext cx="2896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/>
              <a:t>Your Name</a:t>
            </a:r>
            <a:endParaRPr sz="3000" b="1"/>
          </a:p>
        </p:txBody>
      </p:sp>
      <p:sp>
        <p:nvSpPr>
          <p:cNvPr id="71" name="Google Shape;71;p14"/>
          <p:cNvSpPr txBox="1"/>
          <p:nvPr/>
        </p:nvSpPr>
        <p:spPr>
          <a:xfrm>
            <a:off x="3524550" y="49675"/>
            <a:ext cx="53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 used to do...</a:t>
            </a:r>
            <a:endParaRPr sz="1200"/>
          </a:p>
        </p:txBody>
      </p:sp>
      <p:sp>
        <p:nvSpPr>
          <p:cNvPr id="73" name="Google Shape;73;p14"/>
          <p:cNvSpPr txBox="1"/>
          <p:nvPr/>
        </p:nvSpPr>
        <p:spPr>
          <a:xfrm>
            <a:off x="3524550" y="1558810"/>
            <a:ext cx="53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 want to do...</a:t>
            </a:r>
            <a:endParaRPr sz="1200"/>
          </a:p>
        </p:txBody>
      </p:sp>
      <p:sp>
        <p:nvSpPr>
          <p:cNvPr id="74" name="Google Shape;74;p14"/>
          <p:cNvSpPr txBox="1"/>
          <p:nvPr/>
        </p:nvSpPr>
        <p:spPr>
          <a:xfrm>
            <a:off x="3524550" y="276575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Your background</a:t>
            </a:r>
            <a:endParaRPr sz="2200" b="1"/>
          </a:p>
        </p:txBody>
      </p:sp>
      <p:sp>
        <p:nvSpPr>
          <p:cNvPr id="75" name="Google Shape;75;p14"/>
          <p:cNvSpPr txBox="1"/>
          <p:nvPr/>
        </p:nvSpPr>
        <p:spPr>
          <a:xfrm>
            <a:off x="3538850" y="1742297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Your dreams / ambitions</a:t>
            </a:r>
            <a:endParaRPr sz="2200" b="1"/>
          </a:p>
        </p:txBody>
      </p:sp>
      <p:sp>
        <p:nvSpPr>
          <p:cNvPr id="77" name="Google Shape;77;p14"/>
          <p:cNvSpPr/>
          <p:nvPr/>
        </p:nvSpPr>
        <p:spPr>
          <a:xfrm>
            <a:off x="341000" y="1360525"/>
            <a:ext cx="2871300" cy="329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picture of you</a:t>
            </a:r>
            <a:br>
              <a:rPr lang="en-GB"/>
            </a:br>
            <a:r>
              <a:rPr lang="en-GB"/>
              <a:t>doing something unexpected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 exciting</a:t>
            </a:r>
            <a:endParaRPr/>
          </a:p>
        </p:txBody>
      </p:sp>
      <p:sp>
        <p:nvSpPr>
          <p:cNvPr id="78" name="Google Shape;78;p14"/>
          <p:cNvSpPr txBox="1"/>
          <p:nvPr/>
        </p:nvSpPr>
        <p:spPr>
          <a:xfrm rot="-1849070">
            <a:off x="1331554" y="2055749"/>
            <a:ext cx="5736955" cy="80030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FF0000"/>
                </a:solidFill>
              </a:rPr>
              <a:t>TEMPLATE - COPY AND PASTE this to a NEW SLIDE and fill in your own introduction</a:t>
            </a:r>
            <a:endParaRPr sz="1800" dirty="0">
              <a:solidFill>
                <a:srgbClr val="FF0000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3538850" y="3243125"/>
            <a:ext cx="53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 Truths; 1 Lie...</a:t>
            </a:r>
            <a:endParaRPr sz="1200"/>
          </a:p>
        </p:txBody>
      </p:sp>
      <p:sp>
        <p:nvSpPr>
          <p:cNvPr id="80" name="Google Shape;80;p14"/>
          <p:cNvSpPr txBox="1"/>
          <p:nvPr/>
        </p:nvSpPr>
        <p:spPr>
          <a:xfrm>
            <a:off x="3524550" y="345440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I have flown a plane</a:t>
            </a:r>
            <a:endParaRPr sz="2200" b="1"/>
          </a:p>
        </p:txBody>
      </p:sp>
      <p:sp>
        <p:nvSpPr>
          <p:cNvPr id="81" name="Google Shape;81;p14"/>
          <p:cNvSpPr txBox="1"/>
          <p:nvPr/>
        </p:nvSpPr>
        <p:spPr>
          <a:xfrm>
            <a:off x="3524550" y="397760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I have sailed a boat</a:t>
            </a:r>
            <a:endParaRPr sz="2200" b="1"/>
          </a:p>
        </p:txBody>
      </p:sp>
      <p:sp>
        <p:nvSpPr>
          <p:cNvPr id="82" name="Google Shape;82;p14"/>
          <p:cNvSpPr txBox="1"/>
          <p:nvPr/>
        </p:nvSpPr>
        <p:spPr>
          <a:xfrm>
            <a:off x="3538850" y="4500800"/>
            <a:ext cx="530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/>
              <a:t>I have driven an excavator</a:t>
            </a:r>
            <a:endParaRPr sz="2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Chan Zhi Wen, Ian</cp:lastModifiedBy>
  <cp:revision>1</cp:revision>
  <dcterms:modified xsi:type="dcterms:W3CDTF">2021-09-11T12:10:08Z</dcterms:modified>
</cp:coreProperties>
</file>